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B738C-A822-D3BA-028D-C232B0667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0215D16-1C7C-41DD-389B-966F03FE6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164676-BACF-8445-E175-038D4702A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20B0B1-5FAF-3D3A-F0F3-259345FF9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499CBA-506F-33A4-34CB-E2E22F95B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663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F17F7-BF3B-770D-359D-A97D1B703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A2E495-4390-1654-2BA7-4646D5CBC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36EE4C-9DCC-23A0-DB16-7D765CAFF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DD53FF-E800-6C97-C360-642E92356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4EE5D-FADD-B07B-FDC1-9F4974DE8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366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BB30BE-5E04-477D-AC11-E824BC4955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61F539-6928-AB31-4382-BDB5B2A6A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1C97B2-E57C-8BC2-6F46-1885BFFFA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4CCEE5-1A5B-EFF4-F5BB-20B1430D9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BAD3C2-B493-05E1-1877-63545950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467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19D61B-70EF-FE24-F37C-FD9547B1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8CD3E5-6E45-A1DD-ACB6-F70F11A19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7C2858-26FC-7918-27EE-E638B09CB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4968A2-03BE-2B8C-FD7E-92FA53845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1F730C-232B-3FC5-9BCD-82861F000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989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DC627-6B30-D5CC-FD5D-FBC6858D0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BC9138-A397-E019-0B22-4B8217A87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16470F-EDE3-E9E8-D696-221BAA4CA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F6F04D-5DCE-3CE0-623F-A7D7C0A47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F0FEEF-F30B-5559-CEB0-64036C44D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849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258868-A6DB-0C24-858B-0C532235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0D01A7-60E3-0D41-4CE4-68685A8498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9DF66A-FDD5-D6F4-A2AC-5000128AE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F378E5-C63F-4CE4-5E42-74A3AC828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E29283-1D84-7540-E87D-F9BC70941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F4B7E9-92F3-BF0F-BEF2-7C95DF4E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837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35B8F1-3EEE-0903-0741-3FB45AFFD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733E0A-F00D-D39B-32FD-5054E7231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C18D2F4-6E68-3FA8-FEF4-A2C5009C7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0AFA47E-36C7-92CF-0269-34BDF7429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311037C-6839-EF3B-5DD6-96BC6EC10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7099BAD-B7AB-B9A0-FD77-DA4859EE3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740F487-02F5-E1A9-37DB-A9AF2F69B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A6849DE-14F8-66C5-E2FE-7789CB246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90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719C9F-EB08-7F10-B031-66E248B03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5F30327-B4C8-F732-67ED-CB09B1C6D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2DF5E9-56CF-6A00-EF4E-2EAC12006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1ED8467-940A-D020-A1E2-967AA140D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32B15FA-8F0D-3A12-5ADD-A476C977C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E1A8C7A-6DD6-4AEE-8355-BB12E8671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6034C17-1F7F-E86A-1076-706ED073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633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C5E7CA-67A2-091F-14E3-85498FCD0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F0E0E5-7EB4-55CD-8391-BF0F5D0C3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23B6AB7-7FC0-74B2-6BCB-9CEE93C3E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E64F70-256E-694E-1AA9-78F3196F9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DA703F-DD10-B269-81D2-7D120C3CD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1E51BF-5E64-B11B-2360-2127480F1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802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79052-857C-F7ED-E939-BAACF4BB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0CC8B9-96BF-94A5-4CA2-08C1AFF674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2D2445-E722-2B83-04DC-1A75CF25F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BC4C71-782B-1351-F02F-647504B45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188D39-5F42-2D02-7110-8A4A66F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147B969-997C-8513-D1E8-63D388CAB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723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F5A0BA1-7966-303A-D9CA-A242E55B2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151BE4-B3F0-C5CB-755D-616077D97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C32376-BE17-C5D8-C5A4-3612EF1B52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CA647-FEED-4307-86F9-7C654DA67411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DBA70F-7D16-21DF-3734-74341B781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E5C3F1-BC06-EED1-8ED4-6D20552FEC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1D034-EBF5-4E39-9B8F-8D40277D5C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85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C177F19-2CE7-A442-ABE5-756375859209}"/>
              </a:ext>
            </a:extLst>
          </p:cNvPr>
          <p:cNvSpPr/>
          <p:nvPr/>
        </p:nvSpPr>
        <p:spPr>
          <a:xfrm>
            <a:off x="213756" y="2358586"/>
            <a:ext cx="36438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 tarjetas amarillas</a:t>
            </a:r>
          </a:p>
          <a:p>
            <a:pPr algn="ctr"/>
            <a:r>
              <a:rPr lang="es-E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Javier Díaz( Sierra Bares), Davi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 de la Fuente (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Paketenaikos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Ibrahim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Benali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(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Manza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s-E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endParaRPr lang="es-E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9B45B6C-8426-0173-8121-F4BB11CA88F6}"/>
              </a:ext>
            </a:extLst>
          </p:cNvPr>
          <p:cNvSpPr/>
          <p:nvPr/>
        </p:nvSpPr>
        <p:spPr>
          <a:xfrm>
            <a:off x="4541520" y="2358586"/>
            <a:ext cx="7321929" cy="47536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es-ES" sz="20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tarjetas amarillas</a:t>
            </a:r>
          </a:p>
          <a:p>
            <a:pPr>
              <a:lnSpc>
                <a:spcPct val="150000"/>
              </a:lnSpc>
            </a:pPr>
            <a:r>
              <a:rPr lang="es-ES" sz="16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Alejandro Linares (Manchester Piti), A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Kaali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(Los Guerreros) , </a:t>
            </a:r>
            <a:r>
              <a:rPr lang="es-ES" sz="16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Álvaro Garcí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(Talleres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Pinho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Antonio Toro (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Scissors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Byron Martín (Latinos FC), Carlos López (Aston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Biirra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Carlos Ramón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Lópéz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(Valhalla), Cristián Ibaceta (Boca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Roners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 David Herrero (Sierra bares), Eduardo de Moreta (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Enfurbaos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Enrique Lorenzo (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Paketen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), Guillermo Espejel (Leyendas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Nav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), Iñaki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Arevalo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Manza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Iván Morata(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Enfurbaos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, Javier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Múñoz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Chimbón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Jesús Herrero (Talleres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Pinho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Jorge Garrido (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Calvix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Team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Juan Manuel Molina ( Man. Piti),   Luis Alejandro Dos Santos (Elite) , Mohamed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Touil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(Ínter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Strada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, Rubén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valero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 Valhalla),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Rudén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Quiroga (Santa Cruz),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Solaiman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El </a:t>
            </a:r>
            <a:r>
              <a:rPr lang="es-E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Idrissi</a:t>
            </a:r>
            <a:r>
              <a:rPr lang="es-E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1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(internacionales).        </a:t>
            </a:r>
            <a:endParaRPr lang="es-ES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50000"/>
              </a:lnSpc>
            </a:pPr>
            <a:endParaRPr lang="es-ES" sz="20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s-E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s-E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279BABB-7AE5-BDD7-77C6-4C009386ACBB}"/>
              </a:ext>
            </a:extLst>
          </p:cNvPr>
          <p:cNvSpPr/>
          <p:nvPr/>
        </p:nvSpPr>
        <p:spPr>
          <a:xfrm>
            <a:off x="1967179" y="580395"/>
            <a:ext cx="794890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Número de tarjetas </a:t>
            </a:r>
            <a:r>
              <a:rPr lang="es-ES" sz="3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amarillas </a:t>
            </a:r>
          </a:p>
          <a:p>
            <a:pPr algn="ctr"/>
            <a:r>
              <a:rPr lang="es-ES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Antes de disputarse </a:t>
            </a:r>
            <a:r>
              <a:rPr lang="es-ES" sz="3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jornada del 15 Y 16 de abril  </a:t>
            </a:r>
            <a:endParaRPr lang="es-ES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9" name="Imagen 8" descr="Un dibujo de un animal&#10;&#10;Descripción generada automáticamente con confianza media">
            <a:extLst>
              <a:ext uri="{FF2B5EF4-FFF2-40B4-BE49-F238E27FC236}">
                <a16:creationId xmlns:a16="http://schemas.microsoft.com/office/drawing/2014/main" id="{CAECC058-4AB9-D26B-B5BB-0968517F9A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544" y="5756838"/>
            <a:ext cx="1658587" cy="82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8807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180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Deportes Ayto. Moralzarzal</dc:creator>
  <cp:lastModifiedBy>Deportes Ayto. Moralzarzal</cp:lastModifiedBy>
  <cp:revision>6</cp:revision>
  <dcterms:created xsi:type="dcterms:W3CDTF">2023-03-10T09:49:48Z</dcterms:created>
  <dcterms:modified xsi:type="dcterms:W3CDTF">2023-04-13T11:50:46Z</dcterms:modified>
</cp:coreProperties>
</file>